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94" r:id="rId4"/>
    <p:sldMasterId id="2147483695" r:id="rId5"/>
    <p:sldMasterId id="214748369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Fira Sans ExtraBold"/>
      <p:bold r:id="rId24"/>
      <p:boldItalic r:id="rId25"/>
    </p:embeddedFont>
    <p:embeddedFont>
      <p:font typeface="Fira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FiraSansExtraBold-bold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FiraSans-regular.fntdata"/><Relationship Id="rId25" Type="http://schemas.openxmlformats.org/officeDocument/2006/relationships/font" Target="fonts/FiraSansExtraBold-boldItalic.fntdata"/><Relationship Id="rId28" Type="http://schemas.openxmlformats.org/officeDocument/2006/relationships/font" Target="fonts/FiraSans-italic.fntdata"/><Relationship Id="rId27" Type="http://schemas.openxmlformats.org/officeDocument/2006/relationships/font" Target="fonts/FiraSans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FiraSans-bold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eea9be93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eea9be93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f88252dc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f88252dc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76e01030b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76e01030b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yourself!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Provide professional background mixed with some more personal info - make it fun!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you have a picture of yourself volunteering? Bonus points if it’s with a current N1 client.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76e01030bb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76e01030bb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Reviewing with Marketing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76e01030bb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76e01030bb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CHAT Poll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76b39fc0ba_1_4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76b39fc0ba_1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82968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76e01030bb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76e01030bb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0e2780140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0e2780140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1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5064550" y="-8400"/>
            <a:ext cx="4107600" cy="51603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29450" y="1381850"/>
            <a:ext cx="3775200" cy="1537200"/>
          </a:xfrm>
          <a:prstGeom prst="rect">
            <a:avLst/>
          </a:prstGeom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/>
        </p:nvSpPr>
        <p:spPr>
          <a:xfrm>
            <a:off x="802350" y="3788925"/>
            <a:ext cx="37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This is a filler subtitle</a:t>
            </a:r>
            <a:endParaRPr>
              <a:solidFill>
                <a:schemeClr val="l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6525" y="356572"/>
            <a:ext cx="1703250" cy="8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2376" y="4028900"/>
            <a:ext cx="597075" cy="80199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151352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lt1"/>
                </a:solidFill>
              </a:defRPr>
            </a:lvl1pPr>
            <a:lvl2pPr lvl="1" rtl="0" algn="ctr">
              <a:buNone/>
              <a:defRPr>
                <a:solidFill>
                  <a:schemeClr val="lt1"/>
                </a:solidFill>
              </a:defRPr>
            </a:lvl2pPr>
            <a:lvl3pPr lvl="2" rtl="0" algn="ctr">
              <a:buNone/>
              <a:defRPr>
                <a:solidFill>
                  <a:schemeClr val="lt1"/>
                </a:solidFill>
              </a:defRPr>
            </a:lvl3pPr>
            <a:lvl4pPr lvl="3" rtl="0" algn="ctr">
              <a:buNone/>
              <a:defRPr>
                <a:solidFill>
                  <a:schemeClr val="lt1"/>
                </a:solidFill>
              </a:defRPr>
            </a:lvl4pPr>
            <a:lvl5pPr lvl="4" rtl="0" algn="ctr">
              <a:buNone/>
              <a:defRPr>
                <a:solidFill>
                  <a:schemeClr val="lt1"/>
                </a:solidFill>
              </a:defRPr>
            </a:lvl5pPr>
            <a:lvl6pPr lvl="5" rtl="0" algn="ctr">
              <a:buNone/>
              <a:defRPr>
                <a:solidFill>
                  <a:schemeClr val="lt1"/>
                </a:solidFill>
              </a:defRPr>
            </a:lvl6pPr>
            <a:lvl7pPr lvl="6" rtl="0" algn="ctr">
              <a:buNone/>
              <a:defRPr>
                <a:solidFill>
                  <a:schemeClr val="lt1"/>
                </a:solidFill>
              </a:defRPr>
            </a:lvl7pPr>
            <a:lvl8pPr lvl="7" rtl="0" algn="ctr">
              <a:buNone/>
              <a:defRPr>
                <a:solidFill>
                  <a:schemeClr val="lt1"/>
                </a:solidFill>
              </a:defRPr>
            </a:lvl8pPr>
            <a:lvl9pPr lvl="8" rtl="0" algn="ctr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" name="Google Shape;59;p12"/>
          <p:cNvGrpSpPr/>
          <p:nvPr/>
        </p:nvGrpSpPr>
        <p:grpSpPr>
          <a:xfrm flipH="1" rot="10800000">
            <a:off x="329037" y="3533860"/>
            <a:ext cx="5081411" cy="1369048"/>
            <a:chOff x="319579" y="2858700"/>
            <a:chExt cx="8480325" cy="2284793"/>
          </a:xfrm>
        </p:grpSpPr>
        <p:pic>
          <p:nvPicPr>
            <p:cNvPr id="60" name="Google Shape;60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65271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46702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24112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31957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64;p12"/>
          <p:cNvGrpSpPr/>
          <p:nvPr/>
        </p:nvGrpSpPr>
        <p:grpSpPr>
          <a:xfrm flipH="1" rot="10800000">
            <a:off x="5296741" y="3533860"/>
            <a:ext cx="3847014" cy="1369048"/>
            <a:chOff x="319579" y="2858700"/>
            <a:chExt cx="6420250" cy="2284793"/>
          </a:xfrm>
        </p:grpSpPr>
        <p:pic>
          <p:nvPicPr>
            <p:cNvPr id="65" name="Google Shape;65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46702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24112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31957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Google Shape;68;p12"/>
          <p:cNvSpPr/>
          <p:nvPr/>
        </p:nvSpPr>
        <p:spPr>
          <a:xfrm>
            <a:off x="0" y="0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2"/>
          <p:cNvSpPr txBox="1"/>
          <p:nvPr>
            <p:ph type="title"/>
          </p:nvPr>
        </p:nvSpPr>
        <p:spPr>
          <a:xfrm>
            <a:off x="732850" y="581275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" type="subTitle"/>
          </p:nvPr>
        </p:nvSpPr>
        <p:spPr>
          <a:xfrm>
            <a:off x="727800" y="2424150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1" name="Google Shape;71;p12"/>
          <p:cNvSpPr txBox="1"/>
          <p:nvPr>
            <p:ph idx="2" type="body"/>
          </p:nvPr>
        </p:nvSpPr>
        <p:spPr>
          <a:xfrm>
            <a:off x="5177075" y="615250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2" name="Google Shape;72;p12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1038025" y="4273075"/>
            <a:ext cx="71448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grpSp>
        <p:nvGrpSpPr>
          <p:cNvPr id="76" name="Google Shape;76;p13"/>
          <p:cNvGrpSpPr/>
          <p:nvPr/>
        </p:nvGrpSpPr>
        <p:grpSpPr>
          <a:xfrm flipH="1" rot="10800000">
            <a:off x="329037" y="116860"/>
            <a:ext cx="5081411" cy="1369048"/>
            <a:chOff x="319579" y="2858700"/>
            <a:chExt cx="8480325" cy="2284793"/>
          </a:xfrm>
        </p:grpSpPr>
        <p:pic>
          <p:nvPicPr>
            <p:cNvPr id="77" name="Google Shape;7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65271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46702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24112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31957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oogle Shape;81;p13"/>
          <p:cNvGrpSpPr/>
          <p:nvPr/>
        </p:nvGrpSpPr>
        <p:grpSpPr>
          <a:xfrm flipH="1" rot="10800000">
            <a:off x="5296741" y="116860"/>
            <a:ext cx="3847014" cy="1369048"/>
            <a:chOff x="319579" y="2858700"/>
            <a:chExt cx="6420250" cy="2284793"/>
          </a:xfrm>
        </p:grpSpPr>
        <p:pic>
          <p:nvPicPr>
            <p:cNvPr id="82" name="Google Shape;82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46702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24112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31957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13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0" y="0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 txBox="1"/>
          <p:nvPr>
            <p:ph idx="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0" y="25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2">
            <a:alphaModFix/>
          </a:blip>
          <a:srcRect b="-2303" l="4854" r="18341" t="17615"/>
          <a:stretch/>
        </p:blipFill>
        <p:spPr>
          <a:xfrm>
            <a:off x="7246500" y="25"/>
            <a:ext cx="1897500" cy="38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1">
  <p:cSld name="SECTION_HEADER_2">
    <p:bg>
      <p:bgPr>
        <a:solidFill>
          <a:schemeClr val="accen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17"/>
          <p:cNvSpPr/>
          <p:nvPr/>
        </p:nvSpPr>
        <p:spPr>
          <a:xfrm>
            <a:off x="0" y="25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">
  <p:cSld name="CUSTOM">
    <p:bg>
      <p:bgPr>
        <a:solidFill>
          <a:srgbClr val="E6F7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>
            <p:ph idx="2" type="pic"/>
          </p:nvPr>
        </p:nvSpPr>
        <p:spPr>
          <a:xfrm>
            <a:off x="4572000" y="444775"/>
            <a:ext cx="1087500" cy="1087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83708" y="114904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 rot="276292">
            <a:off x="-97780" y="2064135"/>
            <a:ext cx="9539847" cy="2948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6487" y="4279705"/>
            <a:ext cx="894580" cy="69889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>
            <p:ph type="title"/>
          </p:nvPr>
        </p:nvSpPr>
        <p:spPr>
          <a:xfrm>
            <a:off x="451025" y="705763"/>
            <a:ext cx="3577200" cy="13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82968"/>
              </a:buClr>
              <a:buSzPts val="3200"/>
              <a:buNone/>
              <a:defRPr sz="3200">
                <a:solidFill>
                  <a:srgbClr val="28296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82968"/>
              </a:buClr>
              <a:buSzPts val="3200"/>
              <a:buNone/>
              <a:defRPr sz="3200">
                <a:solidFill>
                  <a:srgbClr val="28296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82968"/>
              </a:buClr>
              <a:buSzPts val="3200"/>
              <a:buNone/>
              <a:defRPr sz="3200">
                <a:solidFill>
                  <a:srgbClr val="28296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82968"/>
              </a:buClr>
              <a:buSzPts val="3200"/>
              <a:buNone/>
              <a:defRPr sz="3200">
                <a:solidFill>
                  <a:srgbClr val="28296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82968"/>
              </a:buClr>
              <a:buSzPts val="3200"/>
              <a:buNone/>
              <a:defRPr sz="3200">
                <a:solidFill>
                  <a:srgbClr val="28296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82968"/>
              </a:buClr>
              <a:buSzPts val="3200"/>
              <a:buNone/>
              <a:defRPr sz="3200">
                <a:solidFill>
                  <a:srgbClr val="28296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82968"/>
              </a:buClr>
              <a:buSzPts val="3200"/>
              <a:buNone/>
              <a:defRPr sz="3200">
                <a:solidFill>
                  <a:srgbClr val="28296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82968"/>
              </a:buClr>
              <a:buSzPts val="3200"/>
              <a:buNone/>
              <a:defRPr sz="3200">
                <a:solidFill>
                  <a:srgbClr val="28296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82968"/>
              </a:buClr>
              <a:buSzPts val="3200"/>
              <a:buNone/>
              <a:defRPr sz="3200">
                <a:solidFill>
                  <a:srgbClr val="282968"/>
                </a:solidFill>
              </a:defRPr>
            </a:lvl9pPr>
          </a:lstStyle>
          <a:p/>
        </p:txBody>
      </p:sp>
      <p:sp>
        <p:nvSpPr>
          <p:cNvPr id="110" name="Google Shape;110;p18"/>
          <p:cNvSpPr/>
          <p:nvPr>
            <p:ph idx="3" type="pic"/>
          </p:nvPr>
        </p:nvSpPr>
        <p:spPr>
          <a:xfrm>
            <a:off x="4572000" y="2081544"/>
            <a:ext cx="1087500" cy="1087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8"/>
          <p:cNvSpPr/>
          <p:nvPr>
            <p:ph idx="4" type="pic"/>
          </p:nvPr>
        </p:nvSpPr>
        <p:spPr>
          <a:xfrm>
            <a:off x="4572000" y="3507638"/>
            <a:ext cx="1087500" cy="10875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8"/>
          <p:cNvSpPr txBox="1"/>
          <p:nvPr>
            <p:ph idx="5" type="title"/>
          </p:nvPr>
        </p:nvSpPr>
        <p:spPr>
          <a:xfrm>
            <a:off x="5733550" y="619650"/>
            <a:ext cx="28854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1" type="subTitle"/>
          </p:nvPr>
        </p:nvSpPr>
        <p:spPr>
          <a:xfrm>
            <a:off x="5733550" y="1013250"/>
            <a:ext cx="2546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6" type="title"/>
          </p:nvPr>
        </p:nvSpPr>
        <p:spPr>
          <a:xfrm>
            <a:off x="5733550" y="2231700"/>
            <a:ext cx="28854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7" type="subTitle"/>
          </p:nvPr>
        </p:nvSpPr>
        <p:spPr>
          <a:xfrm>
            <a:off x="5733550" y="2625300"/>
            <a:ext cx="2546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8" type="title"/>
          </p:nvPr>
        </p:nvSpPr>
        <p:spPr>
          <a:xfrm>
            <a:off x="5733550" y="3657788"/>
            <a:ext cx="28854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b="1" sz="13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9" type="subTitle"/>
          </p:nvPr>
        </p:nvSpPr>
        <p:spPr>
          <a:xfrm>
            <a:off x="5733550" y="4051388"/>
            <a:ext cx="2546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8100019" scaled="0"/>
        </a:gra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316750" y="1835850"/>
            <a:ext cx="5429100" cy="3327000"/>
          </a:xfrm>
          <a:prstGeom prst="round2DiagRect">
            <a:avLst>
              <a:gd fmla="val 29669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2">
            <a:alphaModFix/>
          </a:blip>
          <a:srcRect b="0" l="16979" r="16979" t="0"/>
          <a:stretch/>
        </p:blipFill>
        <p:spPr>
          <a:xfrm>
            <a:off x="4577250" y="-5847"/>
            <a:ext cx="5106300" cy="51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 rotWithShape="1">
          <a:blip r:embed="rId3">
            <a:alphaModFix/>
          </a:blip>
          <a:srcRect b="29148" l="473" r="936" t="0"/>
          <a:stretch/>
        </p:blipFill>
        <p:spPr>
          <a:xfrm>
            <a:off x="4577250" y="1835800"/>
            <a:ext cx="5106300" cy="332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>
            <p:ph type="ctrTitle"/>
          </p:nvPr>
        </p:nvSpPr>
        <p:spPr>
          <a:xfrm>
            <a:off x="316525" y="243100"/>
            <a:ext cx="42606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20"/>
          <p:cNvSpPr txBox="1"/>
          <p:nvPr>
            <p:ph idx="1" type="subTitle"/>
          </p:nvPr>
        </p:nvSpPr>
        <p:spPr>
          <a:xfrm>
            <a:off x="721375" y="2506861"/>
            <a:ext cx="3450900" cy="10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28" name="Google Shape;12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1525" y="243100"/>
            <a:ext cx="1336575" cy="24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375" y="3813350"/>
            <a:ext cx="2140602" cy="104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6388" y="2463550"/>
            <a:ext cx="1841024" cy="247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8099331" scaled="0"/>
        </a:gra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ctrTitle"/>
          </p:nvPr>
        </p:nvSpPr>
        <p:spPr>
          <a:xfrm rot="-5400000">
            <a:off x="4881125" y="1739400"/>
            <a:ext cx="44886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450150" y="327450"/>
            <a:ext cx="3866100" cy="13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lt1">
  <p:cSld name="TITLE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8099331" scaled="0"/>
        </a:gra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 rot="-5400000">
            <a:off x="4881125" y="1739400"/>
            <a:ext cx="44886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50150" y="327450"/>
            <a:ext cx="3866100" cy="13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0" y="25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2376" y="4028900"/>
            <a:ext cx="597075" cy="80199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>
            <p:ph type="title"/>
          </p:nvPr>
        </p:nvSpPr>
        <p:spPr>
          <a:xfrm>
            <a:off x="729450" y="1318650"/>
            <a:ext cx="6453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729450" y="2078875"/>
            <a:ext cx="6453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300"/>
              <a:buChar char="●"/>
              <a:defRPr>
                <a:solidFill>
                  <a:srgbClr val="454545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151352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lt1"/>
                </a:solidFill>
              </a:defRPr>
            </a:lvl1pPr>
            <a:lvl2pPr lvl="1" rtl="0" algn="ctr">
              <a:buNone/>
              <a:defRPr>
                <a:solidFill>
                  <a:schemeClr val="lt1"/>
                </a:solidFill>
              </a:defRPr>
            </a:lvl2pPr>
            <a:lvl3pPr lvl="2" rtl="0" algn="ctr">
              <a:buNone/>
              <a:defRPr>
                <a:solidFill>
                  <a:schemeClr val="lt1"/>
                </a:solidFill>
              </a:defRPr>
            </a:lvl3pPr>
            <a:lvl4pPr lvl="3" rtl="0" algn="ctr">
              <a:buNone/>
              <a:defRPr>
                <a:solidFill>
                  <a:schemeClr val="lt1"/>
                </a:solidFill>
              </a:defRPr>
            </a:lvl4pPr>
            <a:lvl5pPr lvl="4" rtl="0" algn="ctr">
              <a:buNone/>
              <a:defRPr>
                <a:solidFill>
                  <a:schemeClr val="lt1"/>
                </a:solidFill>
              </a:defRPr>
            </a:lvl5pPr>
            <a:lvl6pPr lvl="5" rtl="0" algn="ctr">
              <a:buNone/>
              <a:defRPr>
                <a:solidFill>
                  <a:schemeClr val="lt1"/>
                </a:solidFill>
              </a:defRPr>
            </a:lvl6pPr>
            <a:lvl7pPr lvl="6" rtl="0" algn="ctr">
              <a:buNone/>
              <a:defRPr>
                <a:solidFill>
                  <a:schemeClr val="lt1"/>
                </a:solidFill>
              </a:defRPr>
            </a:lvl7pPr>
            <a:lvl8pPr lvl="7" rtl="0" algn="ctr">
              <a:buNone/>
              <a:defRPr>
                <a:solidFill>
                  <a:schemeClr val="lt1"/>
                </a:solidFill>
              </a:defRPr>
            </a:lvl8pPr>
            <a:lvl9pPr lvl="8" rtl="0" algn="ctr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24840" t="16742"/>
          <a:stretch/>
        </p:blipFill>
        <p:spPr>
          <a:xfrm>
            <a:off x="7183250" y="0"/>
            <a:ext cx="1960750" cy="402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300"/>
              <a:buChar char="●"/>
              <a:defRPr>
                <a:solidFill>
                  <a:srgbClr val="454545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9pPr>
          </a:lstStyle>
          <a:p/>
        </p:txBody>
      </p:sp>
      <p:sp>
        <p:nvSpPr>
          <p:cNvPr id="147" name="Google Shape;147;p24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4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25"/>
          <p:cNvSpPr txBox="1"/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300"/>
              <a:buChar char="●"/>
              <a:defRPr>
                <a:solidFill>
                  <a:srgbClr val="454545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300"/>
              <a:buChar char="●"/>
              <a:defRPr>
                <a:solidFill>
                  <a:srgbClr val="454545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9pPr>
          </a:lstStyle>
          <a:p/>
        </p:txBody>
      </p:sp>
      <p:sp>
        <p:nvSpPr>
          <p:cNvPr id="156" name="Google Shape;156;p26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6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0" name="Google Shape;160;p27"/>
          <p:cNvSpPr/>
          <p:nvPr/>
        </p:nvSpPr>
        <p:spPr>
          <a:xfrm>
            <a:off x="0" y="25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7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7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/>
          <p:nvPr/>
        </p:nvSpPr>
        <p:spPr>
          <a:xfrm>
            <a:off x="0" y="0"/>
            <a:ext cx="9144000" cy="13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8"/>
          <p:cNvSpPr txBox="1"/>
          <p:nvPr>
            <p:ph type="title"/>
          </p:nvPr>
        </p:nvSpPr>
        <p:spPr>
          <a:xfrm>
            <a:off x="721225" y="-1800"/>
            <a:ext cx="3300900" cy="13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721225" y="1817413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7" name="Google Shape;167;p28"/>
          <p:cNvSpPr/>
          <p:nvPr/>
        </p:nvSpPr>
        <p:spPr>
          <a:xfrm>
            <a:off x="6798075" y="876475"/>
            <a:ext cx="3857100" cy="38571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2376" y="4028900"/>
            <a:ext cx="597075" cy="80199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151352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lt1"/>
                </a:solidFill>
              </a:defRPr>
            </a:lvl1pPr>
            <a:lvl2pPr lvl="1" rtl="0" algn="ctr">
              <a:buNone/>
              <a:defRPr>
                <a:solidFill>
                  <a:schemeClr val="lt1"/>
                </a:solidFill>
              </a:defRPr>
            </a:lvl2pPr>
            <a:lvl3pPr lvl="2" rtl="0" algn="ctr">
              <a:buNone/>
              <a:defRPr>
                <a:solidFill>
                  <a:schemeClr val="lt1"/>
                </a:solidFill>
              </a:defRPr>
            </a:lvl3pPr>
            <a:lvl4pPr lvl="3" rtl="0" algn="ctr">
              <a:buNone/>
              <a:defRPr>
                <a:solidFill>
                  <a:schemeClr val="lt1"/>
                </a:solidFill>
              </a:defRPr>
            </a:lvl4pPr>
            <a:lvl5pPr lvl="4" rtl="0" algn="ctr">
              <a:buNone/>
              <a:defRPr>
                <a:solidFill>
                  <a:schemeClr val="lt1"/>
                </a:solidFill>
              </a:defRPr>
            </a:lvl5pPr>
            <a:lvl6pPr lvl="5" rtl="0" algn="ctr">
              <a:buNone/>
              <a:defRPr>
                <a:solidFill>
                  <a:schemeClr val="lt1"/>
                </a:solidFill>
              </a:defRPr>
            </a:lvl6pPr>
            <a:lvl7pPr lvl="6" rtl="0" algn="ctr">
              <a:buNone/>
              <a:defRPr>
                <a:solidFill>
                  <a:schemeClr val="lt1"/>
                </a:solidFill>
              </a:defRPr>
            </a:lvl7pPr>
            <a:lvl8pPr lvl="7" rtl="0" algn="ctr">
              <a:buNone/>
              <a:defRPr>
                <a:solidFill>
                  <a:schemeClr val="lt1"/>
                </a:solidFill>
              </a:defRPr>
            </a:lvl8pPr>
            <a:lvl9pPr lvl="8" rtl="0" algn="ctr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72" name="Google Shape;17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2376" y="4028900"/>
            <a:ext cx="597075" cy="801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151352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lt1"/>
                </a:solidFill>
              </a:defRPr>
            </a:lvl1pPr>
            <a:lvl2pPr lvl="1" rtl="0" algn="ctr">
              <a:buNone/>
              <a:defRPr>
                <a:solidFill>
                  <a:schemeClr val="lt1"/>
                </a:solidFill>
              </a:defRPr>
            </a:lvl2pPr>
            <a:lvl3pPr lvl="2" rtl="0" algn="ctr">
              <a:buNone/>
              <a:defRPr>
                <a:solidFill>
                  <a:schemeClr val="lt1"/>
                </a:solidFill>
              </a:defRPr>
            </a:lvl3pPr>
            <a:lvl4pPr lvl="3" rtl="0" algn="ctr">
              <a:buNone/>
              <a:defRPr>
                <a:solidFill>
                  <a:schemeClr val="lt1"/>
                </a:solidFill>
              </a:defRPr>
            </a:lvl4pPr>
            <a:lvl5pPr lvl="4" rtl="0" algn="ctr">
              <a:buNone/>
              <a:defRPr>
                <a:solidFill>
                  <a:schemeClr val="lt1"/>
                </a:solidFill>
              </a:defRPr>
            </a:lvl5pPr>
            <a:lvl6pPr lvl="5" rtl="0" algn="ctr">
              <a:buNone/>
              <a:defRPr>
                <a:solidFill>
                  <a:schemeClr val="lt1"/>
                </a:solidFill>
              </a:defRPr>
            </a:lvl6pPr>
            <a:lvl7pPr lvl="6" rtl="0" algn="ctr">
              <a:buNone/>
              <a:defRPr>
                <a:solidFill>
                  <a:schemeClr val="lt1"/>
                </a:solidFill>
              </a:defRPr>
            </a:lvl7pPr>
            <a:lvl8pPr lvl="7" rtl="0" algn="ctr">
              <a:buNone/>
              <a:defRPr>
                <a:solidFill>
                  <a:schemeClr val="lt1"/>
                </a:solidFill>
              </a:defRPr>
            </a:lvl8pPr>
            <a:lvl9pPr lvl="8" rtl="0" algn="ctr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6" name="Google Shape;176;p30"/>
          <p:cNvGrpSpPr/>
          <p:nvPr/>
        </p:nvGrpSpPr>
        <p:grpSpPr>
          <a:xfrm flipH="1" rot="10800000">
            <a:off x="329037" y="3533860"/>
            <a:ext cx="5081411" cy="1369048"/>
            <a:chOff x="319579" y="2858700"/>
            <a:chExt cx="8480325" cy="2284793"/>
          </a:xfrm>
        </p:grpSpPr>
        <p:pic>
          <p:nvPicPr>
            <p:cNvPr id="177" name="Google Shape;177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65271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46702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24112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31957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1" name="Google Shape;181;p30"/>
          <p:cNvGrpSpPr/>
          <p:nvPr/>
        </p:nvGrpSpPr>
        <p:grpSpPr>
          <a:xfrm flipH="1" rot="10800000">
            <a:off x="5296741" y="3533860"/>
            <a:ext cx="3847014" cy="1369048"/>
            <a:chOff x="319579" y="2858700"/>
            <a:chExt cx="6420250" cy="2284793"/>
          </a:xfrm>
        </p:grpSpPr>
        <p:pic>
          <p:nvPicPr>
            <p:cNvPr id="182" name="Google Shape;182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46702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24112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31957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30"/>
          <p:cNvSpPr/>
          <p:nvPr/>
        </p:nvSpPr>
        <p:spPr>
          <a:xfrm>
            <a:off x="0" y="0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 txBox="1"/>
          <p:nvPr>
            <p:ph type="title"/>
          </p:nvPr>
        </p:nvSpPr>
        <p:spPr>
          <a:xfrm>
            <a:off x="732850" y="581275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7" name="Google Shape;187;p30"/>
          <p:cNvSpPr txBox="1"/>
          <p:nvPr>
            <p:ph idx="1" type="subTitle"/>
          </p:nvPr>
        </p:nvSpPr>
        <p:spPr>
          <a:xfrm>
            <a:off x="727800" y="2424150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8" name="Google Shape;188;p30"/>
          <p:cNvSpPr txBox="1"/>
          <p:nvPr>
            <p:ph idx="2" type="body"/>
          </p:nvPr>
        </p:nvSpPr>
        <p:spPr>
          <a:xfrm>
            <a:off x="5177075" y="615250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9" name="Google Shape;189;p30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0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1038025" y="4273075"/>
            <a:ext cx="71448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grpSp>
        <p:nvGrpSpPr>
          <p:cNvPr id="193" name="Google Shape;193;p31"/>
          <p:cNvGrpSpPr/>
          <p:nvPr/>
        </p:nvGrpSpPr>
        <p:grpSpPr>
          <a:xfrm flipH="1" rot="10800000">
            <a:off x="329037" y="116860"/>
            <a:ext cx="5081411" cy="1369048"/>
            <a:chOff x="319579" y="2858700"/>
            <a:chExt cx="8480325" cy="2284793"/>
          </a:xfrm>
        </p:grpSpPr>
        <p:pic>
          <p:nvPicPr>
            <p:cNvPr id="194" name="Google Shape;194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65271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46702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24112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31957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31"/>
          <p:cNvGrpSpPr/>
          <p:nvPr/>
        </p:nvGrpSpPr>
        <p:grpSpPr>
          <a:xfrm flipH="1" rot="10800000">
            <a:off x="5296741" y="116860"/>
            <a:ext cx="3847014" cy="1369048"/>
            <a:chOff x="319579" y="2858700"/>
            <a:chExt cx="6420250" cy="2284793"/>
          </a:xfrm>
        </p:grpSpPr>
        <p:pic>
          <p:nvPicPr>
            <p:cNvPr id="199" name="Google Shape;199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46702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2411204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319579" y="2858700"/>
              <a:ext cx="2272800" cy="22847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31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1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25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32"/>
          <p:cNvSpPr/>
          <p:nvPr/>
        </p:nvSpPr>
        <p:spPr>
          <a:xfrm>
            <a:off x="0" y="0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2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2"/>
          <p:cNvSpPr txBox="1"/>
          <p:nvPr>
            <p:ph idx="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C">
  <p:cSld name="SECTION_HEADER_1">
    <p:bg>
      <p:bgPr>
        <a:solidFill>
          <a:schemeClr val="dk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/>
          <p:nvPr/>
        </p:nvSpPr>
        <p:spPr>
          <a:xfrm>
            <a:off x="0" y="25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4"/>
          <p:cNvPicPr preferRelativeResize="0"/>
          <p:nvPr/>
        </p:nvPicPr>
        <p:blipFill rotWithShape="1">
          <a:blip r:embed="rId2">
            <a:alphaModFix/>
          </a:blip>
          <a:srcRect b="0" l="0" r="24840" t="16742"/>
          <a:stretch/>
        </p:blipFill>
        <p:spPr>
          <a:xfrm>
            <a:off x="7183250" y="0"/>
            <a:ext cx="1960750" cy="402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1">
  <p:cSld name="SECTION_HEADER_2">
    <p:bg>
      <p:bgPr>
        <a:solidFill>
          <a:schemeClr val="accen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35"/>
          <p:cNvSpPr/>
          <p:nvPr/>
        </p:nvSpPr>
        <p:spPr>
          <a:xfrm>
            <a:off x="0" y="25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5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5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/>
          <p:nvPr/>
        </p:nvSpPr>
        <p:spPr>
          <a:xfrm rot="10800000">
            <a:off x="5064550" y="-8400"/>
            <a:ext cx="4107600" cy="51603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6"/>
          <p:cNvSpPr txBox="1"/>
          <p:nvPr>
            <p:ph type="ctrTitle"/>
          </p:nvPr>
        </p:nvSpPr>
        <p:spPr>
          <a:xfrm>
            <a:off x="729450" y="1381850"/>
            <a:ext cx="3775200" cy="1537200"/>
          </a:xfrm>
          <a:prstGeom prst="rect">
            <a:avLst/>
          </a:prstGeom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800"/>
              <a:buNone/>
              <a:defRPr sz="3800">
                <a:solidFill>
                  <a:schemeClr val="accen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4" name="Google Shape;224;p36"/>
          <p:cNvSpPr txBox="1"/>
          <p:nvPr/>
        </p:nvSpPr>
        <p:spPr>
          <a:xfrm>
            <a:off x="802350" y="3788925"/>
            <a:ext cx="377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Fira Sans ExtraBold"/>
                <a:ea typeface="Fira Sans ExtraBold"/>
                <a:cs typeface="Fira Sans ExtraBold"/>
                <a:sym typeface="Fira Sans ExtraBold"/>
              </a:rPr>
              <a:t>This is a filler subtitle</a:t>
            </a:r>
            <a:endParaRPr>
              <a:solidFill>
                <a:schemeClr val="lt1"/>
              </a:solidFill>
              <a:latin typeface="Fira Sans ExtraBold"/>
              <a:ea typeface="Fira Sans ExtraBold"/>
              <a:cs typeface="Fira Sans ExtraBold"/>
              <a:sym typeface="Fira Sans ExtraBold"/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6525" y="356572"/>
            <a:ext cx="1703250" cy="8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1">
    <p:bg>
      <p:bgPr>
        <a:solidFill>
          <a:srgbClr val="282968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939150" y="678750"/>
            <a:ext cx="7265700" cy="13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F2B2"/>
              </a:buClr>
              <a:buSzPts val="3200"/>
              <a:buNone/>
              <a:defRPr sz="3200">
                <a:solidFill>
                  <a:srgbClr val="18F2B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8F2B2"/>
              </a:buClr>
              <a:buSzPts val="3200"/>
              <a:buNone/>
              <a:defRPr sz="3200">
                <a:solidFill>
                  <a:srgbClr val="18F2B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8F2B2"/>
              </a:buClr>
              <a:buSzPts val="3200"/>
              <a:buNone/>
              <a:defRPr sz="3200">
                <a:solidFill>
                  <a:srgbClr val="18F2B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8F2B2"/>
              </a:buClr>
              <a:buSzPts val="3200"/>
              <a:buNone/>
              <a:defRPr sz="3200">
                <a:solidFill>
                  <a:srgbClr val="18F2B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8F2B2"/>
              </a:buClr>
              <a:buSzPts val="3200"/>
              <a:buNone/>
              <a:defRPr sz="3200">
                <a:solidFill>
                  <a:srgbClr val="18F2B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8F2B2"/>
              </a:buClr>
              <a:buSzPts val="3200"/>
              <a:buNone/>
              <a:defRPr sz="3200">
                <a:solidFill>
                  <a:srgbClr val="18F2B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8F2B2"/>
              </a:buClr>
              <a:buSzPts val="3200"/>
              <a:buNone/>
              <a:defRPr sz="3200">
                <a:solidFill>
                  <a:srgbClr val="18F2B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8F2B2"/>
              </a:buClr>
              <a:buSzPts val="3200"/>
              <a:buNone/>
              <a:defRPr sz="3200">
                <a:solidFill>
                  <a:srgbClr val="18F2B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8F2B2"/>
              </a:buClr>
              <a:buSzPts val="3200"/>
              <a:buNone/>
              <a:defRPr sz="3200">
                <a:solidFill>
                  <a:srgbClr val="18F2B2"/>
                </a:solidFill>
              </a:defRPr>
            </a:lvl9pPr>
          </a:lstStyle>
          <a:p/>
        </p:txBody>
      </p:sp>
      <p:pic>
        <p:nvPicPr>
          <p:cNvPr id="228" name="Google Shape;228;p37"/>
          <p:cNvPicPr preferRelativeResize="0"/>
          <p:nvPr/>
        </p:nvPicPr>
        <p:blipFill rotWithShape="1">
          <a:blip r:embed="rId2">
            <a:alphaModFix amt="12000"/>
          </a:blip>
          <a:srcRect b="0" l="0" r="0" t="0"/>
          <a:stretch/>
        </p:blipFill>
        <p:spPr>
          <a:xfrm>
            <a:off x="-279175" y="1687186"/>
            <a:ext cx="10218489" cy="31583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939150" y="2073900"/>
            <a:ext cx="7265700" cy="28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0" name="Google Shape;230;p37"/>
          <p:cNvSpPr txBox="1"/>
          <p:nvPr>
            <p:ph idx="12" type="sldNum"/>
          </p:nvPr>
        </p:nvSpPr>
        <p:spPr>
          <a:xfrm>
            <a:off x="8483708" y="114904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1" name="Google Shape;23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9492" y="4297678"/>
            <a:ext cx="848570" cy="662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8" name="Google Shape;238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9" name="Google Shape;23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2" name="Google Shape;242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5" name="Google Shape;245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6" name="Google Shape;246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9" name="Google Shape;249;p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0" name="Google Shape;250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1" name="Google Shape;251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2376" y="4028900"/>
            <a:ext cx="597075" cy="80199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/>
          <p:nvPr>
            <p:ph type="title"/>
          </p:nvPr>
        </p:nvSpPr>
        <p:spPr>
          <a:xfrm>
            <a:off x="729450" y="1318650"/>
            <a:ext cx="6453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9450" y="2078875"/>
            <a:ext cx="64539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300"/>
              <a:buChar char="●"/>
              <a:defRPr>
                <a:solidFill>
                  <a:srgbClr val="454545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151352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chemeClr val="lt1"/>
                </a:solidFill>
              </a:defRPr>
            </a:lvl1pPr>
            <a:lvl2pPr lvl="1" algn="ctr">
              <a:buNone/>
              <a:defRPr>
                <a:solidFill>
                  <a:schemeClr val="lt1"/>
                </a:solidFill>
              </a:defRPr>
            </a:lvl2pPr>
            <a:lvl3pPr lvl="2" algn="ctr">
              <a:buNone/>
              <a:defRPr>
                <a:solidFill>
                  <a:schemeClr val="lt1"/>
                </a:solidFill>
              </a:defRPr>
            </a:lvl3pPr>
            <a:lvl4pPr lvl="3" algn="ctr">
              <a:buNone/>
              <a:defRPr>
                <a:solidFill>
                  <a:schemeClr val="lt1"/>
                </a:solidFill>
              </a:defRPr>
            </a:lvl4pPr>
            <a:lvl5pPr lvl="4" algn="ctr">
              <a:buNone/>
              <a:defRPr>
                <a:solidFill>
                  <a:schemeClr val="lt1"/>
                </a:solidFill>
              </a:defRPr>
            </a:lvl5pPr>
            <a:lvl6pPr lvl="5" algn="ctr">
              <a:buNone/>
              <a:defRPr>
                <a:solidFill>
                  <a:schemeClr val="lt1"/>
                </a:solidFill>
              </a:defRPr>
            </a:lvl6pPr>
            <a:lvl7pPr lvl="6" algn="ctr">
              <a:buNone/>
              <a:defRPr>
                <a:solidFill>
                  <a:schemeClr val="lt1"/>
                </a:solidFill>
              </a:defRPr>
            </a:lvl7pPr>
            <a:lvl8pPr lvl="7" algn="ctr">
              <a:buNone/>
              <a:defRPr>
                <a:solidFill>
                  <a:schemeClr val="lt1"/>
                </a:solidFill>
              </a:defRPr>
            </a:lvl8pPr>
            <a:lvl9pPr lvl="8" algn="ctr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b="-2303" l="4854" r="18341" t="17615"/>
          <a:stretch/>
        </p:blipFill>
        <p:spPr>
          <a:xfrm>
            <a:off x="7246500" y="25"/>
            <a:ext cx="1897500" cy="388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4" name="Google Shape;25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7" name="Google Shape;257;p4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8" name="Google Shape;258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1" name="Google Shape;26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5" name="Google Shape;265;p4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6" name="Google Shape;266;p4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7" name="Google Shape;26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70" name="Google Shape;270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3" name="Google Shape;273;p4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4" name="Google Shape;274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300"/>
              <a:buChar char="●"/>
              <a:defRPr>
                <a:solidFill>
                  <a:srgbClr val="454545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9pPr>
          </a:lstStyle>
          <a:p/>
        </p:txBody>
      </p:sp>
      <p:sp>
        <p:nvSpPr>
          <p:cNvPr id="30" name="Google Shape;30;p6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alt2">
  <p:cSld name="TITLE_AND_BODY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7"/>
          <p:cNvSpPr txBox="1"/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300"/>
              <a:buChar char="●"/>
              <a:defRPr>
                <a:solidFill>
                  <a:srgbClr val="454545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300"/>
              <a:buChar char="●"/>
              <a:defRPr>
                <a:solidFill>
                  <a:srgbClr val="454545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●"/>
              <a:defRPr>
                <a:solidFill>
                  <a:srgbClr val="454545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Char char="○"/>
              <a:defRPr>
                <a:solidFill>
                  <a:srgbClr val="454545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rgbClr val="454545"/>
              </a:buClr>
              <a:buSzPts val="1100"/>
              <a:buChar char="■"/>
              <a:defRPr>
                <a:solidFill>
                  <a:srgbClr val="454545"/>
                </a:solidFill>
              </a:defRPr>
            </a:lvl9pPr>
          </a:lstStyle>
          <a:p/>
        </p:txBody>
      </p:sp>
      <p:sp>
        <p:nvSpPr>
          <p:cNvPr id="39" name="Google Shape;39;p8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Google Shape;43;p9"/>
          <p:cNvSpPr/>
          <p:nvPr/>
        </p:nvSpPr>
        <p:spPr>
          <a:xfrm>
            <a:off x="0" y="25"/>
            <a:ext cx="3327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/>
          <p:nvPr/>
        </p:nvSpPr>
        <p:spPr>
          <a:xfrm>
            <a:off x="123600" y="4234675"/>
            <a:ext cx="604200" cy="60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15134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buNone/>
              <a:defRPr>
                <a:solidFill>
                  <a:schemeClr val="accent1"/>
                </a:solidFill>
              </a:defRPr>
            </a:lvl2pPr>
            <a:lvl3pPr lvl="2" rtl="0" algn="ctr">
              <a:buNone/>
              <a:defRPr>
                <a:solidFill>
                  <a:schemeClr val="accent1"/>
                </a:solidFill>
              </a:defRPr>
            </a:lvl3pPr>
            <a:lvl4pPr lvl="3" rtl="0" algn="ctr">
              <a:buNone/>
              <a:defRPr>
                <a:solidFill>
                  <a:schemeClr val="accent1"/>
                </a:solidFill>
              </a:defRPr>
            </a:lvl4pPr>
            <a:lvl5pPr lvl="4" rtl="0" algn="ctr">
              <a:buNone/>
              <a:defRPr>
                <a:solidFill>
                  <a:schemeClr val="accent1"/>
                </a:solidFill>
              </a:defRPr>
            </a:lvl5pPr>
            <a:lvl6pPr lvl="5" rtl="0" algn="ctr">
              <a:buNone/>
              <a:defRPr>
                <a:solidFill>
                  <a:schemeClr val="accent1"/>
                </a:solidFill>
              </a:defRPr>
            </a:lvl6pPr>
            <a:lvl7pPr lvl="6" rtl="0" algn="ctr">
              <a:buNone/>
              <a:defRPr>
                <a:solidFill>
                  <a:schemeClr val="accent1"/>
                </a:solidFill>
              </a:defRPr>
            </a:lvl7pPr>
            <a:lvl8pPr lvl="7" rtl="0" algn="ctr">
              <a:buNone/>
              <a:defRPr>
                <a:solidFill>
                  <a:schemeClr val="accent1"/>
                </a:solidFill>
              </a:defRPr>
            </a:lvl8pPr>
            <a:lvl9pPr lvl="8" rtl="0" algn="ctr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0" y="0"/>
            <a:ext cx="9144000" cy="13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721225" y="-1800"/>
            <a:ext cx="3300900" cy="138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721225" y="1817413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0" name="Google Shape;50;p10"/>
          <p:cNvSpPr/>
          <p:nvPr/>
        </p:nvSpPr>
        <p:spPr>
          <a:xfrm>
            <a:off x="6798075" y="876475"/>
            <a:ext cx="3857100" cy="3857100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80993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2376" y="4028900"/>
            <a:ext cx="597075" cy="80199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151352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lt1"/>
                </a:solidFill>
              </a:defRPr>
            </a:lvl1pPr>
            <a:lvl2pPr lvl="1" rtl="0" algn="ctr">
              <a:buNone/>
              <a:defRPr>
                <a:solidFill>
                  <a:schemeClr val="lt1"/>
                </a:solidFill>
              </a:defRPr>
            </a:lvl2pPr>
            <a:lvl3pPr lvl="2" rtl="0" algn="ctr">
              <a:buNone/>
              <a:defRPr>
                <a:solidFill>
                  <a:schemeClr val="lt1"/>
                </a:solidFill>
              </a:defRPr>
            </a:lvl3pPr>
            <a:lvl4pPr lvl="3" rtl="0" algn="ctr">
              <a:buNone/>
              <a:defRPr>
                <a:solidFill>
                  <a:schemeClr val="lt1"/>
                </a:solidFill>
              </a:defRPr>
            </a:lvl4pPr>
            <a:lvl5pPr lvl="4" rtl="0" algn="ctr">
              <a:buNone/>
              <a:defRPr>
                <a:solidFill>
                  <a:schemeClr val="lt1"/>
                </a:solidFill>
              </a:defRPr>
            </a:lvl5pPr>
            <a:lvl6pPr lvl="5" rtl="0" algn="ctr">
              <a:buNone/>
              <a:defRPr>
                <a:solidFill>
                  <a:schemeClr val="lt1"/>
                </a:solidFill>
              </a:defRPr>
            </a:lvl6pPr>
            <a:lvl7pPr lvl="6" rtl="0" algn="ctr">
              <a:buNone/>
              <a:defRPr>
                <a:solidFill>
                  <a:schemeClr val="lt1"/>
                </a:solidFill>
              </a:defRPr>
            </a:lvl7pPr>
            <a:lvl8pPr lvl="7" rtl="0" algn="ctr">
              <a:buNone/>
              <a:defRPr>
                <a:solidFill>
                  <a:schemeClr val="lt1"/>
                </a:solidFill>
              </a:defRPr>
            </a:lvl8pPr>
            <a:lvl9pPr lvl="8" rtl="0" algn="ctr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b="1" sz="2800"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300"/>
              <a:buFont typeface="Fira Sans"/>
              <a:buChar char="●"/>
              <a:defRPr sz="13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○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■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●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○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■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●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○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54545"/>
              </a:buClr>
              <a:buSzPts val="1100"/>
              <a:buFont typeface="Fira Sans"/>
              <a:buChar char="■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Avenir"/>
              <a:buNone/>
              <a:defRPr b="1" sz="2800"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45"/>
              </a:buClr>
              <a:buSzPts val="1300"/>
              <a:buFont typeface="Fira Sans"/>
              <a:buChar char="●"/>
              <a:defRPr sz="13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○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■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●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○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■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●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54545"/>
              </a:buClr>
              <a:buSzPts val="1100"/>
              <a:buFont typeface="Fira Sans"/>
              <a:buChar char="○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54545"/>
              </a:buClr>
              <a:buSzPts val="1100"/>
              <a:buFont typeface="Fira Sans"/>
              <a:buChar char="■"/>
              <a:defRPr sz="1100">
                <a:solidFill>
                  <a:srgbClr val="454545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" name="Google Shape;23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neonone.com/givingtuesday-resource-center/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/>
          <p:nvPr/>
        </p:nvSpPr>
        <p:spPr>
          <a:xfrm>
            <a:off x="688950" y="3466800"/>
            <a:ext cx="4381500" cy="1676700"/>
          </a:xfrm>
          <a:prstGeom prst="rect">
            <a:avLst/>
          </a:prstGeom>
          <a:solidFill>
            <a:srgbClr val="B6E2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50"/>
          <p:cNvSpPr/>
          <p:nvPr/>
        </p:nvSpPr>
        <p:spPr>
          <a:xfrm>
            <a:off x="1036800" y="3941700"/>
            <a:ext cx="7200900" cy="72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50"/>
          <p:cNvSpPr txBox="1"/>
          <p:nvPr/>
        </p:nvSpPr>
        <p:spPr>
          <a:xfrm>
            <a:off x="1562225" y="4120500"/>
            <a:ext cx="609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54545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October 27th, 2022  </a:t>
            </a:r>
            <a:r>
              <a:rPr b="1" lang="en-GB" sz="1200">
                <a:solidFill>
                  <a:srgbClr val="454545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|</a:t>
            </a:r>
            <a:r>
              <a:rPr lang="en-GB" sz="1200">
                <a:solidFill>
                  <a:srgbClr val="454545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  Tovah Goodman  </a:t>
            </a:r>
            <a:r>
              <a:rPr b="1" lang="en-GB" sz="1200">
                <a:solidFill>
                  <a:srgbClr val="454545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|</a:t>
            </a:r>
            <a:r>
              <a:rPr lang="en-GB" sz="1200">
                <a:solidFill>
                  <a:srgbClr val="454545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  Consulting Manager  </a:t>
            </a:r>
            <a:r>
              <a:rPr b="1" lang="en-GB" sz="1200">
                <a:solidFill>
                  <a:srgbClr val="454545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|</a:t>
            </a:r>
            <a:r>
              <a:rPr lang="en-GB" sz="1200">
                <a:solidFill>
                  <a:srgbClr val="454545"/>
                </a:solidFill>
                <a:highlight>
                  <a:srgbClr val="FFFFFF"/>
                </a:highlight>
                <a:latin typeface="Fira Sans"/>
                <a:ea typeface="Fira Sans"/>
                <a:cs typeface="Fira Sans"/>
                <a:sym typeface="Fira Sans"/>
              </a:rPr>
              <a:t>  Neon One</a:t>
            </a:r>
            <a:endParaRPr sz="1200">
              <a:solidFill>
                <a:srgbClr val="454545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84" name="Google Shape;28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650" y="1455150"/>
            <a:ext cx="6699600" cy="22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 txBox="1"/>
          <p:nvPr/>
        </p:nvSpPr>
        <p:spPr>
          <a:xfrm>
            <a:off x="1274725" y="1420300"/>
            <a:ext cx="6238200" cy="266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AutoNum type="arabicPeriod"/>
            </a:pPr>
            <a:r>
              <a:rPr lang="en-GB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Introduction &amp; Housekeeping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AutoNum type="arabicPeriod"/>
            </a:pPr>
            <a:r>
              <a:rPr lang="en-GB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Chat - use this for ?’s &amp; sharing ideas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AutoNum type="arabicPeriod"/>
            </a:pPr>
            <a:r>
              <a:rPr lang="en-GB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GivingTuesday prequresites 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AutoNum type="arabicPeriod"/>
            </a:pPr>
            <a:r>
              <a:rPr lang="en-GB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Neon One GivingTuesday Toolkit 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AutoNum type="arabicPeriod"/>
            </a:pPr>
            <a:r>
              <a:rPr lang="en-GB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Strategy</a:t>
            </a:r>
            <a:r>
              <a:rPr lang="en-GB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venir"/>
              <a:buAutoNum type="arabicPeriod"/>
            </a:pPr>
            <a:r>
              <a:rPr lang="en-GB" sz="16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Follow Up</a:t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0" name="Google Shape;290;p51"/>
          <p:cNvSpPr txBox="1"/>
          <p:nvPr/>
        </p:nvSpPr>
        <p:spPr>
          <a:xfrm>
            <a:off x="569525" y="74550"/>
            <a:ext cx="5381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Agenda</a:t>
            </a:r>
            <a:endParaRPr sz="48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/>
          <p:nvPr/>
        </p:nvSpPr>
        <p:spPr>
          <a:xfrm>
            <a:off x="721225" y="-180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Neon One</a:t>
            </a:r>
            <a:r>
              <a:rPr b="1" lang="en-GB" sz="18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1" sz="18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Tovah Goodman</a:t>
            </a:r>
            <a:endParaRPr b="1" sz="29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6" name="Google Shape;296;p52"/>
          <p:cNvSpPr txBox="1"/>
          <p:nvPr/>
        </p:nvSpPr>
        <p:spPr>
          <a:xfrm>
            <a:off x="721225" y="1716377"/>
            <a:ext cx="3361500" cy="2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282968"/>
                </a:solidFill>
                <a:latin typeface="Fira Sans"/>
                <a:ea typeface="Fira Sans"/>
                <a:cs typeface="Fira Sans"/>
                <a:sym typeface="Fira Sans"/>
              </a:rPr>
              <a:t>Consulting</a:t>
            </a:r>
            <a:r>
              <a:rPr b="1" lang="en-GB" sz="1300">
                <a:solidFill>
                  <a:srgbClr val="282968"/>
                </a:solidFill>
                <a:latin typeface="Fira Sans"/>
                <a:ea typeface="Fira Sans"/>
                <a:cs typeface="Fira Sans"/>
                <a:sym typeface="Fira Sans"/>
              </a:rPr>
              <a:t> Manager</a:t>
            </a:r>
            <a:endParaRPr b="1" sz="1300">
              <a:solidFill>
                <a:srgbClr val="28296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7" name="Google Shape;297;p52"/>
          <p:cNvSpPr txBox="1"/>
          <p:nvPr/>
        </p:nvSpPr>
        <p:spPr>
          <a:xfrm>
            <a:off x="1044950" y="2314350"/>
            <a:ext cx="42387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222222"/>
                </a:solidFill>
                <a:latin typeface="Fira Sans"/>
                <a:ea typeface="Fira Sans"/>
                <a:cs typeface="Fira Sans"/>
                <a:sym typeface="Fira Sans"/>
              </a:rPr>
              <a:t>N1 since Sales -&gt; </a:t>
            </a:r>
            <a:r>
              <a:rPr lang="en-GB">
                <a:solidFill>
                  <a:srgbClr val="222222"/>
                </a:solidFill>
                <a:latin typeface="Fira Sans"/>
                <a:ea typeface="Fira Sans"/>
                <a:cs typeface="Fira Sans"/>
                <a:sym typeface="Fira Sans"/>
              </a:rPr>
              <a:t>Professional</a:t>
            </a:r>
            <a:r>
              <a:rPr lang="en-GB">
                <a:solidFill>
                  <a:srgbClr val="222222"/>
                </a:solidFill>
                <a:latin typeface="Fira Sans"/>
                <a:ea typeface="Fira Sans"/>
                <a:cs typeface="Fira Sans"/>
                <a:sym typeface="Fira Sans"/>
              </a:rPr>
              <a:t> Services</a:t>
            </a:r>
            <a:endParaRPr>
              <a:solidFill>
                <a:srgbClr val="22222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98" name="Google Shape;298;p52"/>
          <p:cNvSpPr/>
          <p:nvPr/>
        </p:nvSpPr>
        <p:spPr>
          <a:xfrm>
            <a:off x="808250" y="2487450"/>
            <a:ext cx="84300" cy="8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52"/>
          <p:cNvSpPr txBox="1"/>
          <p:nvPr/>
        </p:nvSpPr>
        <p:spPr>
          <a:xfrm>
            <a:off x="1044950" y="2829150"/>
            <a:ext cx="42387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222222"/>
                </a:solidFill>
                <a:latin typeface="Fira Sans"/>
                <a:ea typeface="Fira Sans"/>
                <a:cs typeface="Fira Sans"/>
                <a:sym typeface="Fira Sans"/>
              </a:rPr>
              <a:t>Youth Programming NPOs</a:t>
            </a:r>
            <a:endParaRPr>
              <a:solidFill>
                <a:srgbClr val="22222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0" name="Google Shape;300;p52"/>
          <p:cNvSpPr/>
          <p:nvPr/>
        </p:nvSpPr>
        <p:spPr>
          <a:xfrm>
            <a:off x="808250" y="3002250"/>
            <a:ext cx="84300" cy="8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52"/>
          <p:cNvSpPr txBox="1"/>
          <p:nvPr/>
        </p:nvSpPr>
        <p:spPr>
          <a:xfrm>
            <a:off x="1044950" y="3343950"/>
            <a:ext cx="42387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222222"/>
                </a:solidFill>
                <a:latin typeface="Fira Sans"/>
                <a:ea typeface="Fira Sans"/>
                <a:cs typeface="Fira Sans"/>
                <a:sym typeface="Fira Sans"/>
              </a:rPr>
              <a:t>Animal Rescue and </a:t>
            </a:r>
            <a:r>
              <a:rPr lang="en-GB">
                <a:solidFill>
                  <a:srgbClr val="222222"/>
                </a:solidFill>
                <a:latin typeface="Fira Sans"/>
                <a:ea typeface="Fira Sans"/>
                <a:cs typeface="Fira Sans"/>
                <a:sym typeface="Fira Sans"/>
              </a:rPr>
              <a:t>Accessibility</a:t>
            </a:r>
            <a:r>
              <a:rPr lang="en-GB">
                <a:solidFill>
                  <a:srgbClr val="222222"/>
                </a:solidFill>
                <a:latin typeface="Fira Sans"/>
                <a:ea typeface="Fira Sans"/>
                <a:cs typeface="Fira Sans"/>
                <a:sym typeface="Fira Sans"/>
              </a:rPr>
              <a:t> Advocate</a:t>
            </a:r>
            <a:endParaRPr>
              <a:solidFill>
                <a:srgbClr val="22222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2" name="Google Shape;302;p52"/>
          <p:cNvSpPr/>
          <p:nvPr/>
        </p:nvSpPr>
        <p:spPr>
          <a:xfrm>
            <a:off x="808250" y="3517050"/>
            <a:ext cx="84300" cy="8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52"/>
          <p:cNvSpPr txBox="1"/>
          <p:nvPr/>
        </p:nvSpPr>
        <p:spPr>
          <a:xfrm>
            <a:off x="1044950" y="3900225"/>
            <a:ext cx="4238700" cy="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222222"/>
                </a:solidFill>
                <a:latin typeface="Fira Sans"/>
                <a:ea typeface="Fira Sans"/>
                <a:cs typeface="Fira Sans"/>
                <a:sym typeface="Fira Sans"/>
              </a:rPr>
              <a:t>Musician, mom and sweater </a:t>
            </a:r>
            <a:r>
              <a:rPr lang="en-GB">
                <a:solidFill>
                  <a:srgbClr val="222222"/>
                </a:solidFill>
                <a:latin typeface="Fira Sans"/>
                <a:ea typeface="Fira Sans"/>
                <a:cs typeface="Fira Sans"/>
                <a:sym typeface="Fira Sans"/>
              </a:rPr>
              <a:t>enthusiast</a:t>
            </a:r>
            <a:r>
              <a:rPr lang="en-GB">
                <a:solidFill>
                  <a:srgbClr val="222222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>
              <a:solidFill>
                <a:srgbClr val="22222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04" name="Google Shape;304;p52"/>
          <p:cNvSpPr/>
          <p:nvPr/>
        </p:nvSpPr>
        <p:spPr>
          <a:xfrm>
            <a:off x="808250" y="4073325"/>
            <a:ext cx="84300" cy="843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52"/>
          <p:cNvPicPr preferRelativeResize="0"/>
          <p:nvPr/>
        </p:nvPicPr>
        <p:blipFill rotWithShape="1">
          <a:blip r:embed="rId3">
            <a:alphaModFix/>
          </a:blip>
          <a:srcRect b="2507" l="0" r="0" t="2498"/>
          <a:stretch/>
        </p:blipFill>
        <p:spPr>
          <a:xfrm>
            <a:off x="4885375" y="1962574"/>
            <a:ext cx="3155226" cy="200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800" y="3384100"/>
            <a:ext cx="328800" cy="4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800" y="1275400"/>
            <a:ext cx="328800" cy="44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800" y="2334075"/>
            <a:ext cx="328800" cy="44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53"/>
          <p:cNvSpPr txBox="1"/>
          <p:nvPr>
            <p:ph type="title"/>
          </p:nvPr>
        </p:nvSpPr>
        <p:spPr>
          <a:xfrm>
            <a:off x="579575" y="3771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accent1"/>
                </a:solidFill>
              </a:rPr>
              <a:t>Housekeeping </a:t>
            </a:r>
            <a:endParaRPr sz="1500">
              <a:solidFill>
                <a:schemeClr val="accent1"/>
              </a:solidFill>
            </a:endParaRPr>
          </a:p>
        </p:txBody>
      </p:sp>
      <p:sp>
        <p:nvSpPr>
          <p:cNvPr id="314" name="Google Shape;314;p53"/>
          <p:cNvSpPr/>
          <p:nvPr/>
        </p:nvSpPr>
        <p:spPr>
          <a:xfrm>
            <a:off x="1400790" y="2334075"/>
            <a:ext cx="328800" cy="328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315" name="Google Shape;315;p53"/>
          <p:cNvSpPr/>
          <p:nvPr/>
        </p:nvSpPr>
        <p:spPr>
          <a:xfrm>
            <a:off x="1400790" y="2438663"/>
            <a:ext cx="328800" cy="328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2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316" name="Google Shape;316;p53"/>
          <p:cNvSpPr/>
          <p:nvPr/>
        </p:nvSpPr>
        <p:spPr>
          <a:xfrm>
            <a:off x="1400809" y="1355725"/>
            <a:ext cx="328800" cy="328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1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317" name="Google Shape;317;p53"/>
          <p:cNvSpPr/>
          <p:nvPr/>
        </p:nvSpPr>
        <p:spPr>
          <a:xfrm>
            <a:off x="1400809" y="3480275"/>
            <a:ext cx="328800" cy="328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3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318" name="Google Shape;318;p53"/>
          <p:cNvSpPr txBox="1"/>
          <p:nvPr/>
        </p:nvSpPr>
        <p:spPr>
          <a:xfrm>
            <a:off x="1847691" y="2257875"/>
            <a:ext cx="28329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1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We will be taking questions.</a:t>
            </a:r>
            <a:r>
              <a:rPr lang="en-GB" sz="11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 We want this to be an actionable resource for your organization, so please use the Q&amp;A! We will address them either in our agenda or at the end of the presentation.</a:t>
            </a:r>
            <a:endParaRPr sz="11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19" name="Google Shape;319;p53"/>
          <p:cNvSpPr txBox="1"/>
          <p:nvPr/>
        </p:nvSpPr>
        <p:spPr>
          <a:xfrm>
            <a:off x="1803000" y="1275400"/>
            <a:ext cx="2922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1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This is being recorded. </a:t>
            </a:r>
            <a:r>
              <a:rPr lang="en-GB" sz="11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Our webinars are all recorded for future reference and placed into our Resources section of the Neon One website with slides and transcript.</a:t>
            </a:r>
            <a:endParaRPr sz="11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0" name="Google Shape;320;p53"/>
          <p:cNvSpPr txBox="1"/>
          <p:nvPr/>
        </p:nvSpPr>
        <p:spPr>
          <a:xfrm>
            <a:off x="1847700" y="3480275"/>
            <a:ext cx="29223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1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We have tons of resources for you. </a:t>
            </a:r>
            <a:r>
              <a:rPr lang="en-GB" sz="11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 the deck (which you will receive a copy of!), and in the follow-up thank you email you will receive on Friday, October 28th.</a:t>
            </a:r>
            <a:endParaRPr sz="11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21" name="Google Shape;32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4375" y="628025"/>
            <a:ext cx="2944762" cy="392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4"/>
          <p:cNvSpPr txBox="1"/>
          <p:nvPr/>
        </p:nvSpPr>
        <p:spPr>
          <a:xfrm>
            <a:off x="275200" y="1729875"/>
            <a:ext cx="4428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latin typeface="Avenir"/>
                <a:ea typeface="Avenir"/>
                <a:cs typeface="Avenir"/>
                <a:sym typeface="Avenir"/>
              </a:rPr>
              <a:t>Before you get into Neon CRM </a:t>
            </a:r>
            <a:endParaRPr b="1" sz="23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27" name="Google Shape;32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075" y="4030625"/>
            <a:ext cx="1167075" cy="5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4"/>
          <p:cNvPicPr preferRelativeResize="0"/>
          <p:nvPr/>
        </p:nvPicPr>
        <p:blipFill rotWithShape="1">
          <a:blip r:embed="rId5">
            <a:alphaModFix/>
          </a:blip>
          <a:srcRect b="-10" l="0" r="0" t="10"/>
          <a:stretch/>
        </p:blipFill>
        <p:spPr>
          <a:xfrm>
            <a:off x="0" y="634587"/>
            <a:ext cx="1091400" cy="4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4"/>
          <p:cNvSpPr txBox="1"/>
          <p:nvPr/>
        </p:nvSpPr>
        <p:spPr>
          <a:xfrm>
            <a:off x="376075" y="2268675"/>
            <a:ext cx="41649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➢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Complete your planning sheets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➢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Identify your target audiences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➢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Plan your GivingTuesday branding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Fira Sans"/>
              <a:buChar char="➢"/>
            </a:pP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Solidify</a:t>
            </a:r>
            <a:r>
              <a:rPr lang="en-GB">
                <a:latin typeface="Fira Sans"/>
                <a:ea typeface="Fira Sans"/>
                <a:cs typeface="Fira Sans"/>
                <a:sym typeface="Fira Sans"/>
              </a:rPr>
              <a:t> your communication schedule- including email and social messaging</a:t>
            </a:r>
            <a:endParaRPr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5"/>
          <p:cNvSpPr txBox="1"/>
          <p:nvPr>
            <p:ph type="title"/>
          </p:nvPr>
        </p:nvSpPr>
        <p:spPr>
          <a:xfrm>
            <a:off x="1366788" y="846725"/>
            <a:ext cx="6410400" cy="13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/>
              <a:t>GivingTuesday Demo</a:t>
            </a:r>
            <a:endParaRPr sz="4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/>
          <p:nvPr>
            <p:ph idx="4294967295" type="sldNum"/>
          </p:nvPr>
        </p:nvSpPr>
        <p:spPr>
          <a:xfrm>
            <a:off x="-1060" y="4339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40" name="Google Shape;340;p5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499" y="843125"/>
            <a:ext cx="6914475" cy="345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7"/>
          <p:cNvSpPr txBox="1"/>
          <p:nvPr/>
        </p:nvSpPr>
        <p:spPr>
          <a:xfrm>
            <a:off x="1748475" y="2019325"/>
            <a:ext cx="53814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Questions?</a:t>
            </a:r>
            <a:endParaRPr sz="57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084EE"/>
      </a:dk1>
      <a:lt1>
        <a:srgbClr val="FFFFFF"/>
      </a:lt1>
      <a:dk2>
        <a:srgbClr val="222222"/>
      </a:dk2>
      <a:lt2>
        <a:srgbClr val="E5E6E7"/>
      </a:lt2>
      <a:accent1>
        <a:srgbClr val="282968"/>
      </a:accent1>
      <a:accent2>
        <a:srgbClr val="5FB9EB"/>
      </a:accent2>
      <a:accent3>
        <a:srgbClr val="FAA229"/>
      </a:accent3>
      <a:accent4>
        <a:srgbClr val="DE5750"/>
      </a:accent4>
      <a:accent5>
        <a:srgbClr val="282968"/>
      </a:accent5>
      <a:accent6>
        <a:srgbClr val="0AB78C"/>
      </a:accent6>
      <a:hlink>
        <a:srgbClr val="008BF4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084EE"/>
      </a:dk1>
      <a:lt1>
        <a:srgbClr val="FFFFFF"/>
      </a:lt1>
      <a:dk2>
        <a:srgbClr val="222222"/>
      </a:dk2>
      <a:lt2>
        <a:srgbClr val="E5E6E7"/>
      </a:lt2>
      <a:accent1>
        <a:srgbClr val="282968"/>
      </a:accent1>
      <a:accent2>
        <a:srgbClr val="5FB9EB"/>
      </a:accent2>
      <a:accent3>
        <a:srgbClr val="FAA229"/>
      </a:accent3>
      <a:accent4>
        <a:srgbClr val="DE5750"/>
      </a:accent4>
      <a:accent5>
        <a:srgbClr val="282968"/>
      </a:accent5>
      <a:accent6>
        <a:srgbClr val="0AB78C"/>
      </a:accent6>
      <a:hlink>
        <a:srgbClr val="008BF4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